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5"/>
  </p:handout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 autoAdjust="0"/>
    <p:restoredTop sz="94693" autoAdjust="0"/>
  </p:normalViewPr>
  <p:slideViewPr>
    <p:cSldViewPr snapToGrid="0" snapToObjects="1">
      <p:cViewPr varScale="1">
        <p:scale>
          <a:sx n="92" d="100"/>
          <a:sy n="92" d="100"/>
        </p:scale>
        <p:origin x="-12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handoutMaster" Target="handoutMasters/handout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DA385-9780-D54C-8CF5-928BF399B1DD}" type="datetimeFigureOut">
              <a:rPr lang="en-US" smtClean="0"/>
              <a:pPr/>
              <a:t>11/11/16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DB065-6285-A343-9B9A-002BEF2F54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933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MENA logo-01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314" y="980554"/>
            <a:ext cx="6054922" cy="12392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22" name="Picture 21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9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7" name="Picture 16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11/11/16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7" name="Picture 16" descr="MENA logo-01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38" y="6041318"/>
            <a:ext cx="2804296" cy="57397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238585" y="6250163"/>
            <a:ext cx="7417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11/11/16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5"/>
            <a:ext cx="3044947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5" name="Picture 14" descr="MENA logo-01.jpg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504" y="6126163"/>
            <a:ext cx="2804296" cy="5739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545" y="2521527"/>
            <a:ext cx="7772400" cy="2184474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006699"/>
                </a:solidFill>
              </a:rPr>
              <a:t>Universal Access to Quality Healthcare</a:t>
            </a:r>
            <a:br>
              <a:rPr lang="en-US" sz="4800" b="1" dirty="0" smtClean="0">
                <a:solidFill>
                  <a:srgbClr val="006699"/>
                </a:solidFill>
              </a:rPr>
            </a:br>
            <a:r>
              <a:rPr lang="en-GB" sz="4800" b="1" dirty="0" smtClean="0">
                <a:solidFill>
                  <a:srgbClr val="006699"/>
                </a:solidFill>
              </a:rPr>
              <a:t>In the Arab Countries</a:t>
            </a:r>
            <a:endParaRPr lang="en-US" sz="4800" dirty="0">
              <a:solidFill>
                <a:srgbClr val="006699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5383"/>
            <a:ext cx="6400800" cy="1473200"/>
          </a:xfrm>
        </p:spPr>
        <p:txBody>
          <a:bodyPr>
            <a:normAutofit fontScale="62500" lnSpcReduction="20000"/>
          </a:bodyPr>
          <a:lstStyle/>
          <a:p>
            <a:r>
              <a:rPr lang="en-GB" sz="5100" dirty="0" smtClean="0">
                <a:solidFill>
                  <a:schemeClr val="tx1"/>
                </a:solidFill>
              </a:rPr>
              <a:t>Regional Conference</a:t>
            </a:r>
          </a:p>
          <a:p>
            <a:r>
              <a:rPr lang="en-GB" sz="5100" dirty="0" smtClean="0">
                <a:solidFill>
                  <a:schemeClr val="tx1"/>
                </a:solidFill>
              </a:rPr>
              <a:t>November 12-13, 2016</a:t>
            </a:r>
          </a:p>
          <a:p>
            <a:r>
              <a:rPr lang="en-GB" sz="5100" b="1" dirty="0" smtClean="0">
                <a:solidFill>
                  <a:schemeClr val="tx1"/>
                </a:solidFill>
              </a:rPr>
              <a:t>Cairo, Egypt</a:t>
            </a:r>
            <a:endParaRPr lang="en-US" sz="5100" dirty="0" smtClean="0">
              <a:solidFill>
                <a:schemeClr val="tx1"/>
              </a:solidFill>
            </a:endParaRPr>
          </a:p>
          <a:p>
            <a:endParaRPr lang="ar-EG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91897" y="605925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548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545" y="2521527"/>
            <a:ext cx="7772400" cy="2184474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006699"/>
                </a:solidFill>
              </a:rPr>
              <a:t>Universal Access to Quality Healthcare</a:t>
            </a:r>
            <a:br>
              <a:rPr lang="en-US" sz="4800" b="1" dirty="0" smtClean="0">
                <a:solidFill>
                  <a:srgbClr val="006699"/>
                </a:solidFill>
              </a:rPr>
            </a:br>
            <a:r>
              <a:rPr lang="en-GB" sz="4800" b="1" dirty="0" smtClean="0">
                <a:solidFill>
                  <a:srgbClr val="006699"/>
                </a:solidFill>
              </a:rPr>
              <a:t>In the Arab Countries</a:t>
            </a:r>
            <a:endParaRPr lang="en-US" sz="4800" dirty="0">
              <a:solidFill>
                <a:srgbClr val="006699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5383"/>
            <a:ext cx="6400800" cy="1473200"/>
          </a:xfrm>
        </p:spPr>
        <p:txBody>
          <a:bodyPr>
            <a:normAutofit fontScale="62500" lnSpcReduction="20000"/>
          </a:bodyPr>
          <a:lstStyle/>
          <a:p>
            <a:r>
              <a:rPr lang="en-GB" sz="5100" dirty="0" smtClean="0">
                <a:solidFill>
                  <a:schemeClr val="tx1"/>
                </a:solidFill>
              </a:rPr>
              <a:t>Regional Conference</a:t>
            </a:r>
          </a:p>
          <a:p>
            <a:r>
              <a:rPr lang="en-GB" sz="5100" dirty="0" smtClean="0">
                <a:solidFill>
                  <a:schemeClr val="tx1"/>
                </a:solidFill>
              </a:rPr>
              <a:t>November 12-13, 2016</a:t>
            </a:r>
          </a:p>
          <a:p>
            <a:r>
              <a:rPr lang="en-GB" sz="5100" b="1" dirty="0" smtClean="0">
                <a:solidFill>
                  <a:schemeClr val="tx1"/>
                </a:solidFill>
              </a:rPr>
              <a:t>Cairo, Egypt</a:t>
            </a:r>
            <a:endParaRPr lang="en-US" sz="5100" dirty="0" smtClean="0">
              <a:solidFill>
                <a:schemeClr val="tx1"/>
              </a:solidFill>
            </a:endParaRPr>
          </a:p>
          <a:p>
            <a:endParaRPr lang="ar-EG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91897" y="605925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548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slide title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9023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Custom 6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FFFFFF"/>
      </a:accent1>
      <a:accent2>
        <a:srgbClr val="E9F3F0"/>
      </a:accent2>
      <a:accent3>
        <a:srgbClr val="005D84"/>
      </a:accent3>
      <a:accent4>
        <a:srgbClr val="006284"/>
      </a:accent4>
      <a:accent5>
        <a:srgbClr val="434343"/>
      </a:accent5>
      <a:accent6>
        <a:srgbClr val="414245"/>
      </a:accent6>
      <a:hlink>
        <a:srgbClr val="85B3E5"/>
      </a:hlink>
      <a:folHlink>
        <a:srgbClr val="375FE4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Waveform.thmx</Template>
  <TotalTime>150</TotalTime>
  <Words>36</Words>
  <Application>Microsoft Macintosh PowerPoint</Application>
  <PresentationFormat>On-screen Show (4:3)</PresentationFormat>
  <Paragraphs>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Waveform</vt:lpstr>
      <vt:lpstr>Universal Access to Quality Healthcare In the Arab Countries</vt:lpstr>
      <vt:lpstr>Universal Access to Quality Healthcare In the Arab Countries</vt:lpstr>
      <vt:lpstr>First slide title here</vt:lpstr>
    </vt:vector>
  </TitlesOfParts>
  <Company>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Yousef Rabah</dc:creator>
  <cp:lastModifiedBy>Maha Rabbat</cp:lastModifiedBy>
  <cp:revision>9</cp:revision>
  <dcterms:created xsi:type="dcterms:W3CDTF">2012-10-08T14:55:03Z</dcterms:created>
  <dcterms:modified xsi:type="dcterms:W3CDTF">2016-11-11T21:22:41Z</dcterms:modified>
</cp:coreProperties>
</file>